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38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82CD-97DF-BA47-BE8E-56B4D98ADDE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9018-D942-B14F-823A-9513CA291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7D11-7203-47A9-AA19-C48983B192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7D11-7203-47A9-AA19-C48983B192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7D11-7203-47A9-AA19-C48983B192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7D11-7203-47A9-AA19-C48983B192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3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4BE0C-27E6-760E-6760-A9B402470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70A07-DE42-8C41-FA20-CFE513601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D624C-713C-EB5B-7685-EC76AA1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45741-D65C-9C64-8128-A6452C9A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24F84-F4EC-1713-886B-1E3467A8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9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8C3BD-D2CA-0376-66D6-ED84ADE5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103B1-84CB-6CAB-00B2-0741BB577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4C76C-EEAC-452F-2CDA-42DB635E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6B80-A522-876E-6E4E-40BE7B7F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16A8B-41BB-E7BF-BD38-345AA1D7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F1D03-DB48-FB6E-D466-1CE3F8873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28360-2EFB-6488-03CC-8436D468E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3757-9800-9369-564F-00368AF4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F10FA-F3DB-EEA4-A4F5-C2F354649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0185-E964-AD78-8A4C-F768C2F6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E2A9-EB3A-6F65-5BDF-20C10AF8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EE21-05B3-439D-D782-C3CA6BD7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61F1C-D7A1-6C8E-8B7E-C6365E2A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2C0A-B330-886A-BF25-8CED0AD5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C9FA6-E6C0-41E4-5D0C-30BD6E25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0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ADD4-C6AB-038A-4EF4-BE39BBD7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0B313-686F-157B-572F-A6FCE1F26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C255D-1D63-141C-73E7-3D8C060B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84182-8B6E-8517-5DC6-974FBFE3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429EE-1FD5-CADD-7C27-DD93AE0C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9958-C37A-A187-E4BC-5025E027A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09F2B-EE05-A767-B502-481BFC16F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8B4E3-1C6C-E085-14C2-A161EAF5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E4124-9AEF-4F18-3EE9-F172BCDE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D77BF-3D7A-DFA7-AEFD-2541B89C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41CDD-80FA-25A2-A10E-184CF2BC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DC89-4FA5-E3F2-39AF-D890AD32F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AE827-5EC8-8B8F-37DB-DE237D38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54922-77CD-9F98-AD83-AD79FFA5C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9A6A4B-F696-3310-3689-95C8BD552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87BA31-AC2C-8835-0BA6-D5B15651D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223AAF-76C1-E01D-C98E-98C6BB6C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390474-EBE7-57D5-20CE-D69E1695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1647A-498E-18B1-AB83-4E06EEA7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8D9CC-079D-C077-82CD-C57CA743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6CCC7-22AC-643C-7C7F-DB7EC8BE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73AD0-8595-E06E-0A56-848195C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82650-BE04-06AF-9368-7FEC7869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2C9BA-C248-1A08-6313-723FE389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6B872-2DE7-3613-3F1C-8E50E761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A5D01-E128-00FB-D999-6FA56288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695A-109D-5B3B-5215-580C2A04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F8FC4-EB4C-B9EB-E13A-C6C11A26F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C82DF-AB78-F955-1DDF-3141921A0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ADB5C-5C5D-C133-7EC8-6F23B1EC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1C65A-388B-A198-A65B-A02A4D2E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5768-7B49-2391-2E8A-7CAE122B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0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2B4C-0E56-8E22-88AD-8657FC85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4E76E-4590-D085-11B4-63E7770DB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982EE-EF32-3B09-CF06-262374B21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5A7A4-042F-8F05-C439-00E7D215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39669-5F43-17B5-623E-45E568DB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AFFA2-8FEC-4B5E-7D8F-98AACB4A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8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9670B-C021-A26B-BB7A-1148B126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6BF77-4AA8-6693-9058-1356181D1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16AB-F58D-59E5-1373-6AC1B18E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C563B-F81C-0A41-8F17-A1C52C9711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DF7F9-A79A-F4F0-3574-4D6548FC6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A4DEE-32C6-771A-8AC0-5A20A9C97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8CFC-17E9-2C4D-9CCF-2BA454C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2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31E65D1-E328-1A79-F9A6-89B233F58A05}"/>
              </a:ext>
            </a:extLst>
          </p:cNvPr>
          <p:cNvSpPr txBox="1">
            <a:spLocks/>
          </p:cNvSpPr>
          <p:nvPr/>
        </p:nvSpPr>
        <p:spPr>
          <a:xfrm>
            <a:off x="2895600" y="36499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Helvetica" pitchFamily="2" charset="0"/>
              </a:rPr>
              <a:t>[Insert Podcast Title Here]</a:t>
            </a:r>
          </a:p>
          <a:p>
            <a:pPr marL="0" indent="0" algn="ctr">
              <a:buNone/>
            </a:pPr>
            <a:endParaRPr lang="en-US" b="1" dirty="0">
              <a:solidFill>
                <a:srgbClr val="206DA8"/>
              </a:solidFill>
              <a:latin typeface="Helvetica" pitchFamily="2" charset="0"/>
            </a:endParaRP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C4A78725-DDA1-5E8C-407A-6B4E26BE5E24}"/>
              </a:ext>
            </a:extLst>
          </p:cNvPr>
          <p:cNvSpPr/>
          <p:nvPr/>
        </p:nvSpPr>
        <p:spPr>
          <a:xfrm flipV="1">
            <a:off x="0" y="-1"/>
            <a:ext cx="12192000" cy="499034"/>
          </a:xfrm>
          <a:prstGeom prst="triangle">
            <a:avLst>
              <a:gd name="adj" fmla="val 0"/>
            </a:avLst>
          </a:prstGeom>
          <a:solidFill>
            <a:srgbClr val="E47336"/>
          </a:solidFill>
          <a:ln>
            <a:solidFill>
              <a:srgbClr val="E473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24636B6A-BC77-1E10-9518-C03205BCA9C4}"/>
              </a:ext>
            </a:extLst>
          </p:cNvPr>
          <p:cNvSpPr/>
          <p:nvPr/>
        </p:nvSpPr>
        <p:spPr>
          <a:xfrm rot="10800000" flipV="1">
            <a:off x="0" y="6358963"/>
            <a:ext cx="12192000" cy="499035"/>
          </a:xfrm>
          <a:prstGeom prst="triangle">
            <a:avLst>
              <a:gd name="adj" fmla="val 0"/>
            </a:avLst>
          </a:prstGeom>
          <a:solidFill>
            <a:srgbClr val="E47336"/>
          </a:solidFill>
          <a:ln>
            <a:solidFill>
              <a:srgbClr val="E473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EC44BD-5311-2A63-4F71-A37068365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0" y="1268434"/>
            <a:ext cx="3581400" cy="13802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C37FA-E8FA-27C2-685A-3457150D2892}"/>
              </a:ext>
            </a:extLst>
          </p:cNvPr>
          <p:cNvSpPr txBox="1"/>
          <p:nvPr/>
        </p:nvSpPr>
        <p:spPr>
          <a:xfrm>
            <a:off x="1028700" y="3049909"/>
            <a:ext cx="1013460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216FAA"/>
                </a:solidFill>
                <a:latin typeface="Helvetica"/>
                <a:cs typeface="Helvetica"/>
              </a:rPr>
              <a:t>Podcast Club</a:t>
            </a:r>
          </a:p>
        </p:txBody>
      </p:sp>
    </p:spTree>
    <p:extLst>
      <p:ext uri="{BB962C8B-B14F-4D97-AF65-F5344CB8AC3E}">
        <p14:creationId xmlns:p14="http://schemas.microsoft.com/office/powerpoint/2010/main" val="65011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9E9C5CA-7338-B746-8E11-94B0E62A01F2}"/>
              </a:ext>
            </a:extLst>
          </p:cNvPr>
          <p:cNvGrpSpPr/>
          <p:nvPr/>
        </p:nvGrpSpPr>
        <p:grpSpPr>
          <a:xfrm>
            <a:off x="0" y="-1"/>
            <a:ext cx="12192000" cy="6857999"/>
            <a:chOff x="0" y="-1"/>
            <a:chExt cx="12192000" cy="6857999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A326B527-5E91-2E48-AF21-BAAAF5C5F18C}"/>
                </a:ext>
              </a:extLst>
            </p:cNvPr>
            <p:cNvSpPr/>
            <p:nvPr/>
          </p:nvSpPr>
          <p:spPr>
            <a:xfrm flipV="1">
              <a:off x="0" y="-1"/>
              <a:ext cx="12192000" cy="499034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49AF3E5E-32AE-6444-BEAF-87D625F0D6EB}"/>
                </a:ext>
              </a:extLst>
            </p:cNvPr>
            <p:cNvSpPr/>
            <p:nvPr/>
          </p:nvSpPr>
          <p:spPr>
            <a:xfrm rot="10800000" flipV="1">
              <a:off x="0" y="6358963"/>
              <a:ext cx="12192000" cy="499035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FF641E-1C44-9149-89B9-CDAA3F66DD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434"/>
          <a:stretch/>
        </p:blipFill>
        <p:spPr>
          <a:xfrm>
            <a:off x="209550" y="5608144"/>
            <a:ext cx="2047875" cy="11428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E3E806-A657-CB6E-6FB3-AE1285D081E7}"/>
              </a:ext>
            </a:extLst>
          </p:cNvPr>
          <p:cNvSpPr txBox="1"/>
          <p:nvPr/>
        </p:nvSpPr>
        <p:spPr>
          <a:xfrm>
            <a:off x="657225" y="2009764"/>
            <a:ext cx="10853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[Copy and paste podcast description here, including any music credits.  These descriptions can be found on the individual podcast listing on </a:t>
            </a:r>
            <a:r>
              <a:rPr lang="en-US" sz="2400" dirty="0" err="1">
                <a:latin typeface="Helvetica" pitchFamily="2" charset="0"/>
              </a:rPr>
              <a:t>ONS.org</a:t>
            </a:r>
            <a:r>
              <a:rPr lang="en-US" sz="2400" dirty="0">
                <a:latin typeface="Helvetica" pitchFamily="2" charset="0"/>
              </a:rPr>
              <a:t>.]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95C1A7-3BF6-9172-DB62-AF99F8BD2DCC}"/>
              </a:ext>
            </a:extLst>
          </p:cNvPr>
          <p:cNvSpPr txBox="1"/>
          <p:nvPr/>
        </p:nvSpPr>
        <p:spPr>
          <a:xfrm>
            <a:off x="1752600" y="93662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6EA9"/>
                </a:solidFill>
                <a:latin typeface="Helvetica"/>
                <a:cs typeface="Helvetica"/>
              </a:rPr>
              <a:t>Podcast Description</a:t>
            </a:r>
          </a:p>
        </p:txBody>
      </p:sp>
    </p:spTree>
    <p:extLst>
      <p:ext uri="{BB962C8B-B14F-4D97-AF65-F5344CB8AC3E}">
        <p14:creationId xmlns:p14="http://schemas.microsoft.com/office/powerpoint/2010/main" val="212529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9E9C5CA-7338-B746-8E11-94B0E62A01F2}"/>
              </a:ext>
            </a:extLst>
          </p:cNvPr>
          <p:cNvGrpSpPr/>
          <p:nvPr/>
        </p:nvGrpSpPr>
        <p:grpSpPr>
          <a:xfrm>
            <a:off x="0" y="-1"/>
            <a:ext cx="12192000" cy="6857999"/>
            <a:chOff x="0" y="-1"/>
            <a:chExt cx="12192000" cy="6857999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A326B527-5E91-2E48-AF21-BAAAF5C5F18C}"/>
                </a:ext>
              </a:extLst>
            </p:cNvPr>
            <p:cNvSpPr/>
            <p:nvPr/>
          </p:nvSpPr>
          <p:spPr>
            <a:xfrm flipV="1">
              <a:off x="0" y="-1"/>
              <a:ext cx="12192000" cy="499034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49AF3E5E-32AE-6444-BEAF-87D625F0D6EB}"/>
                </a:ext>
              </a:extLst>
            </p:cNvPr>
            <p:cNvSpPr/>
            <p:nvPr/>
          </p:nvSpPr>
          <p:spPr>
            <a:xfrm rot="10800000" flipV="1">
              <a:off x="0" y="6358963"/>
              <a:ext cx="12192000" cy="499035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FF641E-1C44-9149-89B9-CDAA3F66DD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434"/>
          <a:stretch/>
        </p:blipFill>
        <p:spPr>
          <a:xfrm>
            <a:off x="209550" y="5608144"/>
            <a:ext cx="2047875" cy="11428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8769F8-0AE5-F181-9C8A-2C28E29074C4}"/>
              </a:ext>
            </a:extLst>
          </p:cNvPr>
          <p:cNvSpPr txBox="1"/>
          <p:nvPr/>
        </p:nvSpPr>
        <p:spPr>
          <a:xfrm>
            <a:off x="1752600" y="93662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6EA9"/>
                </a:solidFill>
                <a:latin typeface="Helvetica"/>
                <a:cs typeface="Helvetica"/>
              </a:rPr>
              <a:t>NCPD Information &amp; Disclosures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08340-E98D-C4D6-17FA-D64784F6A32F}"/>
              </a:ext>
            </a:extLst>
          </p:cNvPr>
          <p:cNvSpPr txBox="1"/>
          <p:nvPr/>
        </p:nvSpPr>
        <p:spPr>
          <a:xfrm>
            <a:off x="1678379" y="1918167"/>
            <a:ext cx="883524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454545"/>
                </a:solidFill>
                <a:effectLst/>
                <a:latin typeface="Helvetica" pitchFamily="2" charset="0"/>
              </a:rPr>
              <a:t>Earn </a:t>
            </a:r>
            <a:r>
              <a:rPr lang="en-US" sz="2400" b="1" dirty="0">
                <a:solidFill>
                  <a:srgbClr val="454545"/>
                </a:solidFill>
                <a:latin typeface="Helvetica" pitchFamily="2" charset="0"/>
              </a:rPr>
              <a:t>[insert number of contact hours]</a:t>
            </a:r>
            <a:r>
              <a:rPr lang="en-US" sz="2400" b="1" i="0" dirty="0">
                <a:solidFill>
                  <a:srgbClr val="454545"/>
                </a:solidFill>
                <a:effectLst/>
                <a:latin typeface="Helvetica" pitchFamily="2" charset="0"/>
              </a:rPr>
              <a:t> </a:t>
            </a:r>
            <a:r>
              <a:rPr lang="en-US" sz="2400" b="0" i="0" dirty="0">
                <a:solidFill>
                  <a:srgbClr val="454545"/>
                </a:solidFill>
                <a:effectLst/>
                <a:latin typeface="Helvetica" pitchFamily="2" charset="0"/>
              </a:rPr>
              <a:t>contact hours of nursing continuing professional development (NCPD) by listening to the full recording and completing an evaluation at </a:t>
            </a:r>
            <a:r>
              <a:rPr lang="en-US" sz="2400" b="0" i="0" dirty="0" err="1">
                <a:solidFill>
                  <a:srgbClr val="454545"/>
                </a:solidFill>
                <a:effectLst/>
                <a:latin typeface="Helvetica" pitchFamily="2" charset="0"/>
              </a:rPr>
              <a:t>courses.ons.org</a:t>
            </a:r>
            <a:r>
              <a:rPr lang="en-US" sz="2400" b="0" i="0" dirty="0">
                <a:solidFill>
                  <a:srgbClr val="454545"/>
                </a:solidFill>
                <a:effectLst/>
                <a:latin typeface="Helvetica" pitchFamily="2" charset="0"/>
              </a:rPr>
              <a:t> by</a:t>
            </a:r>
            <a:r>
              <a:rPr lang="en-US" sz="2400" b="1" i="0" dirty="0">
                <a:solidFill>
                  <a:srgbClr val="454545"/>
                </a:solidFill>
                <a:effectLst/>
                <a:latin typeface="Helvetica" pitchFamily="2" charset="0"/>
              </a:rPr>
              <a:t> </a:t>
            </a:r>
            <a:r>
              <a:rPr lang="en-US" sz="2400" b="1" dirty="0">
                <a:solidFill>
                  <a:srgbClr val="454545"/>
                </a:solidFill>
                <a:latin typeface="Helvetica" pitchFamily="2" charset="0"/>
              </a:rPr>
              <a:t>[insert evaluation expiration date].</a:t>
            </a:r>
            <a:endParaRPr lang="en-US" sz="2400" b="1" i="0" dirty="0">
              <a:solidFill>
                <a:srgbClr val="454545"/>
              </a:solidFill>
              <a:effectLst/>
              <a:latin typeface="Helvetica" pitchFamily="2" charset="0"/>
            </a:endParaRPr>
          </a:p>
          <a:p>
            <a:pPr algn="ctr"/>
            <a:endParaRPr lang="en-US" sz="2400" dirty="0">
              <a:solidFill>
                <a:srgbClr val="454545"/>
              </a:solidFill>
              <a:latin typeface="Helvetica" pitchFamily="2" charset="0"/>
            </a:endParaRPr>
          </a:p>
          <a:p>
            <a:pPr algn="ctr"/>
            <a:r>
              <a:rPr lang="en-US" sz="2400" b="0" i="0" dirty="0">
                <a:solidFill>
                  <a:srgbClr val="454545"/>
                </a:solidFill>
                <a:effectLst/>
                <a:latin typeface="Helvetica" pitchFamily="2" charset="0"/>
              </a:rPr>
              <a:t>The planners and faculty for this episode have no relevant financial relationships with ineligible companies to disclose. ONS is accredited as a provider of NCPD by the American Nurses Credentialing Center’s Commission on Accreditation.</a:t>
            </a:r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8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9E9C5CA-7338-B746-8E11-94B0E62A01F2}"/>
              </a:ext>
            </a:extLst>
          </p:cNvPr>
          <p:cNvGrpSpPr/>
          <p:nvPr/>
        </p:nvGrpSpPr>
        <p:grpSpPr>
          <a:xfrm>
            <a:off x="0" y="-1"/>
            <a:ext cx="12192000" cy="6857999"/>
            <a:chOff x="0" y="-1"/>
            <a:chExt cx="12192000" cy="6857999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A326B527-5E91-2E48-AF21-BAAAF5C5F18C}"/>
                </a:ext>
              </a:extLst>
            </p:cNvPr>
            <p:cNvSpPr/>
            <p:nvPr/>
          </p:nvSpPr>
          <p:spPr>
            <a:xfrm flipV="1">
              <a:off x="0" y="-1"/>
              <a:ext cx="12192000" cy="499034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49AF3E5E-32AE-6444-BEAF-87D625F0D6EB}"/>
                </a:ext>
              </a:extLst>
            </p:cNvPr>
            <p:cNvSpPr/>
            <p:nvPr/>
          </p:nvSpPr>
          <p:spPr>
            <a:xfrm rot="10800000" flipV="1">
              <a:off x="0" y="6358963"/>
              <a:ext cx="12192000" cy="499035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FF641E-1C44-9149-89B9-CDAA3F66DD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434"/>
          <a:stretch/>
        </p:blipFill>
        <p:spPr>
          <a:xfrm>
            <a:off x="209550" y="5608144"/>
            <a:ext cx="2047875" cy="11428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8769F8-0AE5-F181-9C8A-2C28E29074C4}"/>
              </a:ext>
            </a:extLst>
          </p:cNvPr>
          <p:cNvSpPr txBox="1"/>
          <p:nvPr/>
        </p:nvSpPr>
        <p:spPr>
          <a:xfrm>
            <a:off x="1752600" y="87444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6EA9"/>
                </a:solidFill>
                <a:latin typeface="Helvetica"/>
                <a:cs typeface="Helvetica"/>
              </a:rPr>
              <a:t>Questions for Discussion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9F4FDB-4B85-9C66-54EB-4D43C0E8DACE}"/>
              </a:ext>
            </a:extLst>
          </p:cNvPr>
          <p:cNvSpPr txBox="1"/>
          <p:nvPr/>
        </p:nvSpPr>
        <p:spPr>
          <a:xfrm>
            <a:off x="510639" y="1890281"/>
            <a:ext cx="9175668" cy="334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Did anything surprise you about the topic?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was your biggest take away?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have you experienced in practice in relation to this topic?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Helvetic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plan to change your practice based on this podcast?</a:t>
            </a:r>
          </a:p>
        </p:txBody>
      </p:sp>
    </p:spTree>
    <p:extLst>
      <p:ext uri="{BB962C8B-B14F-4D97-AF65-F5344CB8AC3E}">
        <p14:creationId xmlns:p14="http://schemas.microsoft.com/office/powerpoint/2010/main" val="135979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9E9C5CA-7338-B746-8E11-94B0E62A01F2}"/>
              </a:ext>
            </a:extLst>
          </p:cNvPr>
          <p:cNvGrpSpPr/>
          <p:nvPr/>
        </p:nvGrpSpPr>
        <p:grpSpPr>
          <a:xfrm>
            <a:off x="0" y="-1"/>
            <a:ext cx="12192000" cy="6857999"/>
            <a:chOff x="0" y="-1"/>
            <a:chExt cx="12192000" cy="6857999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A326B527-5E91-2E48-AF21-BAAAF5C5F18C}"/>
                </a:ext>
              </a:extLst>
            </p:cNvPr>
            <p:cNvSpPr/>
            <p:nvPr/>
          </p:nvSpPr>
          <p:spPr>
            <a:xfrm flipV="1">
              <a:off x="0" y="-1"/>
              <a:ext cx="12192000" cy="499034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49AF3E5E-32AE-6444-BEAF-87D625F0D6EB}"/>
                </a:ext>
              </a:extLst>
            </p:cNvPr>
            <p:cNvSpPr/>
            <p:nvPr/>
          </p:nvSpPr>
          <p:spPr>
            <a:xfrm rot="10800000" flipV="1">
              <a:off x="0" y="6358963"/>
              <a:ext cx="12192000" cy="499035"/>
            </a:xfrm>
            <a:prstGeom prst="triangle">
              <a:avLst>
                <a:gd name="adj" fmla="val 0"/>
              </a:avLst>
            </a:prstGeom>
            <a:solidFill>
              <a:srgbClr val="E47336"/>
            </a:solidFill>
            <a:ln>
              <a:solidFill>
                <a:srgbClr val="E473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AFF641E-1C44-9149-89B9-CDAA3F66DD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434"/>
          <a:stretch/>
        </p:blipFill>
        <p:spPr>
          <a:xfrm>
            <a:off x="209550" y="5608144"/>
            <a:ext cx="2047875" cy="11428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8769F8-0AE5-F181-9C8A-2C28E29074C4}"/>
              </a:ext>
            </a:extLst>
          </p:cNvPr>
          <p:cNvSpPr txBox="1"/>
          <p:nvPr/>
        </p:nvSpPr>
        <p:spPr>
          <a:xfrm>
            <a:off x="1752600" y="87444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06EA9"/>
                </a:solidFill>
                <a:latin typeface="Helvetica"/>
                <a:cs typeface="Helvetica"/>
              </a:rPr>
              <a:t>Evaluation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33020B-A3AB-181B-94DE-43CF7422E732}"/>
              </a:ext>
            </a:extLst>
          </p:cNvPr>
          <p:cNvSpPr txBox="1"/>
          <p:nvPr/>
        </p:nvSpPr>
        <p:spPr>
          <a:xfrm>
            <a:off x="669271" y="2471851"/>
            <a:ext cx="10853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[Copy and paste podcast the evaluation link here.  This link can be found on the individual podcast listing on </a:t>
            </a:r>
            <a:r>
              <a:rPr lang="en-US" sz="2400" dirty="0" err="1">
                <a:latin typeface="Helvetica" pitchFamily="2" charset="0"/>
              </a:rPr>
              <a:t>ONS.org</a:t>
            </a:r>
            <a:r>
              <a:rPr lang="en-US" sz="2400" dirty="0">
                <a:latin typeface="Helvetica" pitchFamily="2" charset="0"/>
              </a:rPr>
              <a:t>.]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8CC0F-18B8-71C0-8213-02D963421373}"/>
              </a:ext>
            </a:extLst>
          </p:cNvPr>
          <p:cNvSpPr txBox="1"/>
          <p:nvPr/>
        </p:nvSpPr>
        <p:spPr>
          <a:xfrm>
            <a:off x="669270" y="4062573"/>
            <a:ext cx="10853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[Insert the evaluation due date here.  This date can be found on the individual podcast listing on </a:t>
            </a:r>
            <a:r>
              <a:rPr lang="en-US" sz="2400" dirty="0" err="1">
                <a:latin typeface="Helvetica" pitchFamily="2" charset="0"/>
              </a:rPr>
              <a:t>ONS.org</a:t>
            </a:r>
            <a:r>
              <a:rPr lang="en-US" sz="2400" dirty="0">
                <a:latin typeface="Helvetica" pitchFamily="2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214010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11419</TotalTime>
  <Words>216</Words>
  <Application>Microsoft Office PowerPoint</Application>
  <PresentationFormat>Widescreen</PresentationFormat>
  <Paragraphs>24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Holzer</dc:creator>
  <cp:lastModifiedBy>Kristina Gantner</cp:lastModifiedBy>
  <cp:revision>5</cp:revision>
  <dcterms:created xsi:type="dcterms:W3CDTF">2022-10-04T17:24:55Z</dcterms:created>
  <dcterms:modified xsi:type="dcterms:W3CDTF">2023-06-05T12:31:24Z</dcterms:modified>
</cp:coreProperties>
</file>